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Stanovništvo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U kojoj državi Srednje Europe je oko 19% stanovnika rođeno u inozemstvu?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462337" y="268187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Austrija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462337" y="549635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Švicarska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62337" y="40891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Njemačka 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0FDDBFF-3207-4E92-9664-45877A6B1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305" y="2942955"/>
            <a:ext cx="7524358" cy="31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151253" y="1266899"/>
            <a:ext cx="887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Stanovništvo Srednje Europe je masovno iseljavalo na druge kontinente. Reklama za prijevozničku tvrtku na slici sponzorirala je odlazak na koji kontinent?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92874" y="354083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Australija i Oceanija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2649092" y="499954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Amerika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857504" y="354083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Amerika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C20253A-403A-4033-9BFA-281940E93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741" y="1862788"/>
            <a:ext cx="2658979" cy="4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Koja je druga po broju stanovnika srednjoeuropska država?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810865" y="256216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Češka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833293" y="521653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Poljska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825817" y="390246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Njemačka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4FF3B53-5CB2-4F87-9801-EC3293B1F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175" y="2223751"/>
            <a:ext cx="6413315" cy="44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Austro-Mađarska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Austro-Ugarska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Osmanlijsko Carstvo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Poljsko-litvanska unija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C259E9B-518B-4672-A03B-9A82F7C6B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26" y="1266401"/>
            <a:ext cx="8037165" cy="1845010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B57C0A90-0184-4EDC-80D2-1782D7AE1D91}"/>
              </a:ext>
            </a:extLst>
          </p:cNvPr>
          <p:cNvSpPr/>
          <p:nvPr/>
        </p:nvSpPr>
        <p:spPr>
          <a:xfrm>
            <a:off x="5062194" y="2699629"/>
            <a:ext cx="4374297" cy="37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43983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Najveća gustoća naseljenosti srednje Europe nalazi se oko koje rijeke?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Dunav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Laba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Majna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11948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Rajna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126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Stanovništvo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21</cp:revision>
  <dcterms:created xsi:type="dcterms:W3CDTF">2021-01-04T08:54:24Z</dcterms:created>
  <dcterms:modified xsi:type="dcterms:W3CDTF">2021-08-15T07:48:31Z</dcterms:modified>
</cp:coreProperties>
</file>